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Roboto" panose="02000000000000000000" pitchFamily="2" charset="0"/>
      <p:regular r:id="rId7"/>
      <p:bold r:id="rId8"/>
      <p:italic r:id="rId9"/>
      <p:boldItalic r:id="rId10"/>
    </p:embeddedFont>
    <p:embeddedFont>
      <p:font typeface="Roboto Black" panose="020F0502020204030204" pitchFamily="2" charset="0"/>
      <p:bold r:id="rId11"/>
      <p:boldItalic r:id="rId12"/>
    </p:embeddedFont>
    <p:embeddedFont>
      <p:font typeface="Roboto Light" panose="020F0502020204030204"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j/FgqmHVFyAJiwB2Ph5fqGmLvpN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300" y="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10.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9.fntdata"/><Relationship Id="rId23"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1e4f907ddd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g1e4f907ddda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e4fa6ecd30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 name="Google Shape;70;g1e4fa6ecd30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e4f907ddd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g1e4f907ddd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6"/>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
          <p:cNvSpPr txBox="1"/>
          <p:nvPr/>
        </p:nvSpPr>
        <p:spPr>
          <a:xfrm>
            <a:off x="464525" y="2282150"/>
            <a:ext cx="5499600" cy="1058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100"/>
              <a:buFont typeface="Arial"/>
              <a:buNone/>
            </a:pPr>
            <a:r>
              <a:rPr lang="es" sz="2300" b="1" i="0" u="none" strike="noStrike" cap="none">
                <a:solidFill>
                  <a:srgbClr val="012B84"/>
                </a:solidFill>
              </a:rPr>
              <a:t>“Reemplazar nombre del trabajo”</a:t>
            </a:r>
            <a:endParaRPr sz="2700" b="0" i="0" u="none" strike="noStrike" cap="none">
              <a:solidFill>
                <a:srgbClr val="012B84"/>
              </a:solidFill>
              <a:latin typeface="Roboto Black"/>
              <a:ea typeface="Roboto Black"/>
              <a:cs typeface="Roboto Black"/>
              <a:sym typeface="Roboto Black"/>
            </a:endParaRPr>
          </a:p>
        </p:txBody>
      </p:sp>
      <p:sp>
        <p:nvSpPr>
          <p:cNvPr id="55" name="Google Shape;55;p1"/>
          <p:cNvSpPr txBox="1"/>
          <p:nvPr/>
        </p:nvSpPr>
        <p:spPr>
          <a:xfrm>
            <a:off x="1688675" y="1660350"/>
            <a:ext cx="702900" cy="478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s" sz="1700" b="1" i="0" u="none" strike="noStrike" cap="none">
                <a:solidFill>
                  <a:schemeClr val="lt1"/>
                </a:solidFill>
                <a:latin typeface="Arial"/>
                <a:ea typeface="Arial"/>
                <a:cs typeface="Arial"/>
                <a:sym typeface="Arial"/>
              </a:rPr>
              <a:t>001</a:t>
            </a:r>
            <a:endParaRPr sz="2100" b="0" i="0" u="none" strike="noStrike" cap="none">
              <a:solidFill>
                <a:schemeClr val="lt1"/>
              </a:solidFill>
              <a:latin typeface="Roboto Black"/>
              <a:ea typeface="Roboto Black"/>
              <a:cs typeface="Roboto Black"/>
              <a:sym typeface="Roboto Black"/>
            </a:endParaRPr>
          </a:p>
        </p:txBody>
      </p:sp>
      <p:sp>
        <p:nvSpPr>
          <p:cNvPr id="56" name="Google Shape;56;p1"/>
          <p:cNvSpPr txBox="1"/>
          <p:nvPr/>
        </p:nvSpPr>
        <p:spPr>
          <a:xfrm>
            <a:off x="421475" y="4116975"/>
            <a:ext cx="6668400" cy="478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100"/>
              <a:buFont typeface="Arial"/>
              <a:buNone/>
            </a:pPr>
            <a:r>
              <a:rPr lang="es" sz="1100" b="0" i="0" u="none" strike="noStrike" cap="none">
                <a:solidFill>
                  <a:srgbClr val="595959"/>
                </a:solidFill>
                <a:latin typeface="Arial"/>
                <a:ea typeface="Arial"/>
                <a:cs typeface="Arial"/>
                <a:sym typeface="Arial"/>
              </a:rPr>
              <a:t>NOMBRE DEL RELATOR / AUTOR:</a:t>
            </a:r>
            <a:endParaRPr sz="1500" b="0" i="0" u="none" strike="noStrike" cap="none">
              <a:solidFill>
                <a:srgbClr val="595959"/>
              </a:solidFill>
              <a:latin typeface="Roboto Black"/>
              <a:ea typeface="Roboto Black"/>
              <a:cs typeface="Roboto Black"/>
              <a:sym typeface="Roboto Black"/>
            </a:endParaRPr>
          </a:p>
        </p:txBody>
      </p:sp>
      <p:sp>
        <p:nvSpPr>
          <p:cNvPr id="57" name="Google Shape;57;p1"/>
          <p:cNvSpPr txBox="1"/>
          <p:nvPr/>
        </p:nvSpPr>
        <p:spPr>
          <a:xfrm>
            <a:off x="421475" y="4488400"/>
            <a:ext cx="6668400" cy="478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100"/>
              <a:buFont typeface="Arial"/>
              <a:buNone/>
            </a:pPr>
            <a:r>
              <a:rPr lang="es" sz="1100" b="0" i="0" u="none" strike="noStrike" cap="none">
                <a:solidFill>
                  <a:srgbClr val="595959"/>
                </a:solidFill>
                <a:latin typeface="Arial"/>
                <a:ea typeface="Arial"/>
                <a:cs typeface="Arial"/>
                <a:sym typeface="Arial"/>
              </a:rPr>
              <a:t>FILIACIÓN:</a:t>
            </a:r>
            <a:endParaRPr sz="1500" b="0" i="0" u="none" strike="noStrike" cap="none">
              <a:solidFill>
                <a:srgbClr val="595959"/>
              </a:solidFill>
              <a:latin typeface="Roboto Black"/>
              <a:ea typeface="Roboto Black"/>
              <a:cs typeface="Roboto Black"/>
              <a:sym typeface="Roboto Black"/>
            </a:endParaRPr>
          </a:p>
        </p:txBody>
      </p:sp>
      <p:sp>
        <p:nvSpPr>
          <p:cNvPr id="58" name="Google Shape;58;p1"/>
          <p:cNvSpPr/>
          <p:nvPr/>
        </p:nvSpPr>
        <p:spPr>
          <a:xfrm>
            <a:off x="519200" y="5052025"/>
            <a:ext cx="1097700" cy="91500"/>
          </a:xfrm>
          <a:prstGeom prst="rect">
            <a:avLst/>
          </a:prstGeom>
          <a:solidFill>
            <a:srgbClr val="F29A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g1e4f907ddda_0_10"/>
          <p:cNvSpPr txBox="1"/>
          <p:nvPr/>
        </p:nvSpPr>
        <p:spPr>
          <a:xfrm>
            <a:off x="2721350" y="1550825"/>
            <a:ext cx="3665700" cy="352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2800"/>
              <a:buFont typeface="Arial"/>
              <a:buNone/>
            </a:pPr>
            <a:r>
              <a:rPr lang="es" sz="2800" b="1" i="0" u="none" strike="noStrike" cap="none">
                <a:solidFill>
                  <a:schemeClr val="lt1"/>
                </a:solidFill>
                <a:latin typeface="Roboto"/>
                <a:ea typeface="Roboto"/>
                <a:cs typeface="Roboto"/>
                <a:sym typeface="Roboto"/>
              </a:rPr>
              <a:t>Disclosures</a:t>
            </a:r>
            <a:endParaRPr sz="3100" b="1" i="0" u="none" strike="noStrike" cap="none">
              <a:solidFill>
                <a:schemeClr val="lt1"/>
              </a:solidFill>
              <a:latin typeface="Roboto"/>
              <a:ea typeface="Roboto"/>
              <a:cs typeface="Roboto"/>
              <a:sym typeface="Roboto"/>
            </a:endParaRPr>
          </a:p>
          <a:p>
            <a:pPr marL="0" marR="0" lvl="0" indent="0" algn="ctr" rtl="0">
              <a:lnSpc>
                <a:spcPct val="100000"/>
              </a:lnSpc>
              <a:spcBef>
                <a:spcPts val="0"/>
              </a:spcBef>
              <a:spcAft>
                <a:spcPts val="0"/>
              </a:spcAft>
              <a:buClr>
                <a:srgbClr val="000000"/>
              </a:buClr>
              <a:buSzPts val="2800"/>
              <a:buFont typeface="Arial"/>
              <a:buNone/>
            </a:pPr>
            <a:endParaRPr sz="1700" b="1" i="0" u="none" strike="noStrike" cap="none">
              <a:solidFill>
                <a:srgbClr val="FFFFFF"/>
              </a:solidFill>
              <a:latin typeface="Roboto"/>
              <a:ea typeface="Roboto"/>
              <a:cs typeface="Roboto"/>
              <a:sym typeface="Roboto"/>
            </a:endParaRPr>
          </a:p>
        </p:txBody>
      </p:sp>
      <p:sp>
        <p:nvSpPr>
          <p:cNvPr id="64" name="Google Shape;64;g1e4f907ddda_0_10"/>
          <p:cNvSpPr txBox="1"/>
          <p:nvPr/>
        </p:nvSpPr>
        <p:spPr>
          <a:xfrm>
            <a:off x="507350" y="2067075"/>
            <a:ext cx="4423500" cy="19197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1200"/>
              </a:spcAft>
              <a:buClr>
                <a:srgbClr val="000000"/>
              </a:buClr>
              <a:buSzPts val="1800"/>
              <a:buFont typeface="Arial"/>
              <a:buNone/>
            </a:pPr>
            <a:r>
              <a:rPr lang="es" b="0" i="0" u="none" strike="noStrike" cap="none">
                <a:solidFill>
                  <a:srgbClr val="595959"/>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a:t>
            </a:r>
            <a:endParaRPr b="0" i="0" u="none" strike="noStrike" cap="none">
              <a:solidFill>
                <a:srgbClr val="595959"/>
              </a:solidFill>
              <a:latin typeface="Roboto"/>
              <a:ea typeface="Roboto"/>
              <a:cs typeface="Roboto"/>
              <a:sym typeface="Roboto"/>
            </a:endParaRPr>
          </a:p>
        </p:txBody>
      </p:sp>
      <p:sp>
        <p:nvSpPr>
          <p:cNvPr id="65" name="Google Shape;65;g1e4f907ddda_0_10"/>
          <p:cNvSpPr txBox="1"/>
          <p:nvPr/>
        </p:nvSpPr>
        <p:spPr>
          <a:xfrm>
            <a:off x="2721357" y="1138725"/>
            <a:ext cx="3665700" cy="352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s" sz="1800" b="1" i="0" u="none" strike="noStrike" cap="none">
                <a:solidFill>
                  <a:srgbClr val="FFFFFF"/>
                </a:solidFill>
                <a:latin typeface="Roboto"/>
                <a:ea typeface="Roboto"/>
                <a:cs typeface="Roboto"/>
                <a:sym typeface="Roboto"/>
              </a:rPr>
              <a:t>Conflicto de Interés / Disclosure</a:t>
            </a:r>
            <a:endParaRPr sz="1800" b="1" i="0" u="none" strike="noStrike" cap="none">
              <a:solidFill>
                <a:srgbClr val="FFFFFF"/>
              </a:solidFill>
              <a:latin typeface="Roboto"/>
              <a:ea typeface="Roboto"/>
              <a:cs typeface="Roboto"/>
              <a:sym typeface="Roboto"/>
            </a:endParaRPr>
          </a:p>
        </p:txBody>
      </p:sp>
      <p:pic>
        <p:nvPicPr>
          <p:cNvPr id="66" name="Google Shape;66;g1e4f907ddda_0_10"/>
          <p:cNvPicPr preferRelativeResize="0"/>
          <p:nvPr/>
        </p:nvPicPr>
        <p:blipFill rotWithShape="1">
          <a:blip r:embed="rId3">
            <a:alphaModFix/>
          </a:blip>
          <a:srcRect/>
          <a:stretch/>
        </p:blipFill>
        <p:spPr>
          <a:xfrm>
            <a:off x="5578050" y="1491525"/>
            <a:ext cx="3156996" cy="2935075"/>
          </a:xfrm>
          <a:prstGeom prst="rect">
            <a:avLst/>
          </a:prstGeom>
          <a:noFill/>
          <a:ln>
            <a:noFill/>
          </a:ln>
        </p:spPr>
      </p:pic>
      <p:sp>
        <p:nvSpPr>
          <p:cNvPr id="67" name="Google Shape;67;g1e4f907ddda_0_10"/>
          <p:cNvSpPr txBox="1"/>
          <p:nvPr/>
        </p:nvSpPr>
        <p:spPr>
          <a:xfrm>
            <a:off x="539575" y="1401300"/>
            <a:ext cx="4032300" cy="569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s" sz="2200" b="1">
                <a:solidFill>
                  <a:srgbClr val="012B84"/>
                </a:solidFill>
              </a:rPr>
              <a:t>Lorem ipsum sit amet</a:t>
            </a:r>
            <a:endParaRPr sz="2200" b="1" i="0" u="none" strike="noStrike" cap="none">
              <a:solidFill>
                <a:srgbClr val="012B84"/>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g1e4fa6ecd30_0_3"/>
          <p:cNvSpPr txBox="1"/>
          <p:nvPr/>
        </p:nvSpPr>
        <p:spPr>
          <a:xfrm>
            <a:off x="507350" y="2067075"/>
            <a:ext cx="3971700" cy="1919700"/>
          </a:xfrm>
          <a:prstGeom prst="rect">
            <a:avLst/>
          </a:prstGeom>
          <a:noFill/>
          <a:ln>
            <a:noFill/>
          </a:ln>
        </p:spPr>
        <p:txBody>
          <a:bodyPr spcFirstLastPara="1" wrap="square" lIns="91425" tIns="91425" rIns="91425" bIns="91425" anchor="t" anchorCtr="0">
            <a:normAutofit/>
          </a:bodyPr>
          <a:lstStyle/>
          <a:p>
            <a:pPr marL="0" marR="0" lvl="0" indent="0" algn="just" rtl="0">
              <a:lnSpc>
                <a:spcPct val="100000"/>
              </a:lnSpc>
              <a:spcBef>
                <a:spcPts val="0"/>
              </a:spcBef>
              <a:spcAft>
                <a:spcPts val="1200"/>
              </a:spcAft>
              <a:buClr>
                <a:srgbClr val="000000"/>
              </a:buClr>
              <a:buSzPts val="1800"/>
              <a:buFont typeface="Arial"/>
              <a:buNone/>
            </a:pPr>
            <a:r>
              <a:rPr lang="es" b="0" i="0" u="none" strike="noStrike" cap="none">
                <a:solidFill>
                  <a:srgbClr val="595959"/>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a:t>
            </a:r>
            <a:endParaRPr b="0" i="0" u="none" strike="noStrike" cap="none">
              <a:solidFill>
                <a:srgbClr val="595959"/>
              </a:solidFill>
              <a:latin typeface="Roboto"/>
              <a:ea typeface="Roboto"/>
              <a:cs typeface="Roboto"/>
              <a:sym typeface="Roboto"/>
            </a:endParaRPr>
          </a:p>
        </p:txBody>
      </p:sp>
      <p:sp>
        <p:nvSpPr>
          <p:cNvPr id="73" name="Google Shape;73;g1e4fa6ecd30_0_3"/>
          <p:cNvSpPr txBox="1"/>
          <p:nvPr/>
        </p:nvSpPr>
        <p:spPr>
          <a:xfrm>
            <a:off x="539575" y="1401300"/>
            <a:ext cx="4032300" cy="569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s" sz="2200" b="1">
                <a:solidFill>
                  <a:srgbClr val="012B84"/>
                </a:solidFill>
              </a:rPr>
              <a:t>Lorem ipsum sit amet</a:t>
            </a:r>
            <a:endParaRPr sz="2200" b="1" i="0" u="none" strike="noStrike" cap="none">
              <a:solidFill>
                <a:srgbClr val="012B84"/>
              </a:solidFill>
              <a:latin typeface="Arial"/>
              <a:ea typeface="Arial"/>
              <a:cs typeface="Arial"/>
              <a:sym typeface="Arial"/>
            </a:endParaRPr>
          </a:p>
        </p:txBody>
      </p:sp>
      <p:sp>
        <p:nvSpPr>
          <p:cNvPr id="74" name="Google Shape;74;g1e4fa6ecd30_0_3"/>
          <p:cNvSpPr txBox="1"/>
          <p:nvPr/>
        </p:nvSpPr>
        <p:spPr>
          <a:xfrm>
            <a:off x="4886850" y="2067075"/>
            <a:ext cx="3971700" cy="1919700"/>
          </a:xfrm>
          <a:prstGeom prst="rect">
            <a:avLst/>
          </a:prstGeom>
          <a:noFill/>
          <a:ln>
            <a:noFill/>
          </a:ln>
        </p:spPr>
        <p:txBody>
          <a:bodyPr spcFirstLastPara="1" wrap="square" lIns="91425" tIns="91425" rIns="91425" bIns="91425" anchor="t" anchorCtr="0">
            <a:normAutofit/>
          </a:bodyPr>
          <a:lstStyle/>
          <a:p>
            <a:pPr marL="0" marR="0" lvl="0" indent="0" algn="just" rtl="0">
              <a:lnSpc>
                <a:spcPct val="100000"/>
              </a:lnSpc>
              <a:spcBef>
                <a:spcPts val="0"/>
              </a:spcBef>
              <a:spcAft>
                <a:spcPts val="1200"/>
              </a:spcAft>
              <a:buClr>
                <a:srgbClr val="000000"/>
              </a:buClr>
              <a:buSzPts val="1800"/>
              <a:buFont typeface="Arial"/>
              <a:buNone/>
            </a:pPr>
            <a:r>
              <a:rPr lang="es" b="0" i="0" u="none" strike="noStrike" cap="none">
                <a:solidFill>
                  <a:srgbClr val="595959"/>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a:t>
            </a:r>
            <a:endParaRPr b="0" i="0" u="none" strike="noStrike" cap="none">
              <a:solidFill>
                <a:srgbClr val="595959"/>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8"/>
        <p:cNvGrpSpPr/>
        <p:nvPr/>
      </p:nvGrpSpPr>
      <p:grpSpPr>
        <a:xfrm>
          <a:off x="0" y="0"/>
          <a:ext cx="0" cy="0"/>
          <a:chOff x="0" y="0"/>
          <a:chExt cx="0" cy="0"/>
        </a:xfrm>
      </p:grpSpPr>
      <p:sp>
        <p:nvSpPr>
          <p:cNvPr id="79" name="Google Shape;79;g1e4f907ddda_0_0"/>
          <p:cNvSpPr txBox="1"/>
          <p:nvPr/>
        </p:nvSpPr>
        <p:spPr>
          <a:xfrm>
            <a:off x="464300" y="2230100"/>
            <a:ext cx="5529000" cy="2184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6000"/>
              <a:buFont typeface="Arial"/>
              <a:buNone/>
            </a:pPr>
            <a:r>
              <a:rPr lang="es" sz="6000" b="1" i="0" u="none" strike="noStrike" cap="none">
                <a:solidFill>
                  <a:srgbClr val="012B84"/>
                </a:solidFill>
                <a:latin typeface="Roboto"/>
                <a:ea typeface="Roboto"/>
                <a:cs typeface="Roboto"/>
                <a:sym typeface="Roboto"/>
              </a:rPr>
              <a:t>Gracias /</a:t>
            </a:r>
            <a:endParaRPr sz="6000" b="1" i="0" u="none" strike="noStrike" cap="none">
              <a:solidFill>
                <a:srgbClr val="012B84"/>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6000"/>
              <a:buFont typeface="Arial"/>
              <a:buNone/>
            </a:pPr>
            <a:r>
              <a:rPr lang="es" sz="5800" b="0" i="0" u="none" strike="noStrike" cap="none">
                <a:solidFill>
                  <a:srgbClr val="595959"/>
                </a:solidFill>
                <a:latin typeface="Roboto Light"/>
                <a:ea typeface="Roboto Light"/>
                <a:cs typeface="Roboto Light"/>
                <a:sym typeface="Roboto Light"/>
              </a:rPr>
              <a:t>Thank you</a:t>
            </a:r>
            <a:endParaRPr sz="5800" b="0" i="0" u="none" strike="noStrike" cap="none">
              <a:solidFill>
                <a:srgbClr val="595959"/>
              </a:solidFill>
              <a:latin typeface="Roboto Light"/>
              <a:ea typeface="Roboto Light"/>
              <a:cs typeface="Roboto Light"/>
              <a:sym typeface="Roboto Ligh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Words>
  <Application>Microsoft Office PowerPoint</Application>
  <PresentationFormat>On-screen Show (16:9)</PresentationFormat>
  <Paragraphs>13</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Roboto Light</vt:lpstr>
      <vt:lpstr>Roboto Black</vt:lpstr>
      <vt:lpstr>Roboto</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Constanza Bisquertt</dc:creator>
  <cp:lastModifiedBy>Eric Reyes Casetti</cp:lastModifiedBy>
  <cp:revision>1</cp:revision>
  <dcterms:modified xsi:type="dcterms:W3CDTF">2024-10-04T16:35:39Z</dcterms:modified>
</cp:coreProperties>
</file>